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4B145F-2DCC-3227-4950-E06845070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B0D2D-9992-13C5-4329-D12AB01649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7038C-BF8E-4090-AC10-07A27600E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1DE6C-0A8A-49F2-8E85-C995377835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680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B43D7-00BE-E54F-C682-DFF628F4E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AE659-B023-361E-E17A-166A17F3A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9538E0-60C2-A2F4-3573-AB9D77A68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8660A-9071-489F-A883-7AD4EBF752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3947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72AD9-FB55-5AA1-FB1E-368AE8868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DED9C8-53F7-65FF-4167-32033A83B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9B933-E8A3-3D21-49C5-B040B4F39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BC55A-3599-4BE1-929C-724BB1EA25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1080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B294C2-7A31-D6F6-8EED-1BE93B90B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AD645F-9E23-7CB4-8FF1-F3892B9A1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98F164-95BB-056B-326D-13A8305E1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72B5C-FD3C-4247-ABDB-D242C19DABB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6123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F0609A-B561-BF37-39F8-1AAB56171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A6035-D395-8E36-9B09-8E7D0A2EA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6EAE98-F0AE-0EF9-E3B9-0B002B537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CD979-A82A-498B-8789-D02C3111A1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8591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08E5632-6670-2807-5D60-481F1E00C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CC44B14-28F1-A742-97D8-FD00E7EF8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5E8AFE2-4495-DADF-FE01-7B439F897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17ADC-D358-4040-B21F-C1C3CD274B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2092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233261D-8385-18BA-D30F-310C3C2F6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AE03F58-B86F-098C-7E04-FA2E6C296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E04FEDA-4102-353C-A742-1F5D690B2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00571-9916-429C-A343-2D2BFCD863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163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81EEC05-7698-0831-5328-F1C8734A3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F8FEC85-F4FC-4F50-DF57-1ECC09783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81B320C-1D8D-45D5-7C74-254E74B9B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C6E74-4117-4826-A865-EA55C8D481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80183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2A3F14C-68D3-2D06-DC0D-46B169D8A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EA920C2-2DB7-5A9E-30E5-649613E85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C76DBC0-18BF-D128-49AE-511D48887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5E8BE-7546-4A38-9FA3-871BDFB064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88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66419A-CFF8-42F9-25E5-C3BD7E0BB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AFC50CC-CF34-D449-E62B-6B5F3C96B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FAA59F-0AD4-87FC-257D-9DED44F90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B1F7D-6D8B-4979-9E94-C5B6A2BFEF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2195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593574-B53E-AC80-9153-798336D33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3A27CCA-5190-8860-B00A-A1C198D7E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577A102-AB22-6B25-2F0C-1B7D5550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78AD1-49A1-47E4-8D35-0C0F17D82D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28650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5D33933-4719-1D68-3575-B5665EF2F1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F9FD7CB-DCD1-2ADA-2B56-14993EE0536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6D09A-00D5-BA86-BBC8-430DF23605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84035F-E688-C1CC-21B3-142C7F80BE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A8837-9D48-4C3B-4B43-8E9F9F5A18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EC20C41-246E-4151-8022-15746D45228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816FC927-3BCF-6B05-A70C-DC81AB03C47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64493"/>
            <a:ext cx="9144000" cy="3529013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He walks with God who speaks to God in Prayer,</a:t>
            </a:r>
          </a:p>
          <a:p>
            <a:r>
              <a:rPr lang="en-US" altLang="en-US" sz="4000" dirty="0"/>
              <a:t>And daily brings to Him His daily care;</a:t>
            </a:r>
          </a:p>
          <a:p>
            <a:r>
              <a:rPr lang="en-US" altLang="en-US" sz="4000" dirty="0"/>
              <a:t>Possessing inward peace, He truly knows</a:t>
            </a:r>
          </a:p>
          <a:p>
            <a:r>
              <a:rPr lang="en-US" altLang="en-US" sz="4000" dirty="0"/>
              <a:t>A heart’s refreshment ands a soul’s repose.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1102B47-08BE-D80C-C7D1-18BC7B2605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1052513"/>
            <a:ext cx="9144000" cy="4116387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en-US" sz="2800" dirty="0">
                <a:latin typeface="+mn-lt"/>
              </a:rPr>
              <a:t>Verse 2</a:t>
            </a:r>
            <a:br>
              <a:rPr lang="en-US" altLang="en-US" dirty="0">
                <a:latin typeface="+mn-lt"/>
              </a:rPr>
            </a:br>
            <a:r>
              <a:rPr lang="en-US" altLang="en-US" sz="4000" dirty="0">
                <a:latin typeface="+mn-lt"/>
              </a:rPr>
              <a:t>He walks with God who, as he onward moves,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Follows the footsteps of the Lord he loves.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And keeping Him forever in his view,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His </a:t>
            </a:r>
            <a:r>
              <a:rPr lang="en-US" altLang="en-US" sz="4000" dirty="0" err="1">
                <a:latin typeface="+mn-lt"/>
              </a:rPr>
              <a:t>Saviour</a:t>
            </a:r>
            <a:r>
              <a:rPr lang="en-US" altLang="en-US" sz="4000" dirty="0">
                <a:latin typeface="+mn-lt"/>
              </a:rPr>
              <a:t> sees and his example too.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063A81A-1DBC-B97C-49E9-B60FCF568D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87488" y="1263650"/>
            <a:ext cx="9504362" cy="4330700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altLang="en-US" sz="2800" dirty="0">
                <a:latin typeface="+mn-lt"/>
              </a:rPr>
              <a:t>Verse 3</a:t>
            </a:r>
            <a:br>
              <a:rPr lang="en-US" altLang="en-US" sz="2800" i="1" dirty="0">
                <a:latin typeface="+mn-lt"/>
              </a:rPr>
            </a:br>
            <a:r>
              <a:rPr lang="en-US" altLang="en-US" sz="4000" dirty="0">
                <a:latin typeface="+mn-lt"/>
              </a:rPr>
              <a:t>He walks with God who turns his face to Heaven,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And keeps the blest commands by Jesus given;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His life upright, his end untroubled peace,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Whom God will crown when all his </a:t>
            </a:r>
            <a:r>
              <a:rPr lang="en-US" altLang="en-US" sz="4000" dirty="0" err="1">
                <a:latin typeface="+mn-lt"/>
              </a:rPr>
              <a:t>labours</a:t>
            </a:r>
            <a:r>
              <a:rPr lang="en-US" altLang="en-US" sz="4000" dirty="0">
                <a:latin typeface="+mn-lt"/>
              </a:rPr>
              <a:t> cease.</a:t>
            </a:r>
            <a:endParaRPr lang="en-US" altLang="en-US" sz="2000" dirty="0">
              <a:latin typeface="+mn-lt"/>
            </a:endParaRPr>
          </a:p>
        </p:txBody>
      </p:sp>
      <p:sp>
        <p:nvSpPr>
          <p:cNvPr id="4099" name="TextBox 5">
            <a:extLst>
              <a:ext uri="{FF2B5EF4-FFF2-40B4-BE49-F238E27FC236}">
                <a16:creationId xmlns:a16="http://schemas.microsoft.com/office/drawing/2014/main" id="{E64B8416-4674-DC37-010C-90D8394187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5949950"/>
            <a:ext cx="65516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He walks with God who speaks to God in prayer </a:t>
            </a:r>
          </a:p>
          <a:p>
            <a:pPr eaLnBrk="1" hangingPunct="1"/>
            <a:r>
              <a:rPr lang="en-US" altLang="en-US" sz="1200"/>
              <a:t>Dorothy Ann Thrupp (1779-1847), alt </a:t>
            </a:r>
          </a:p>
          <a:p>
            <a:pPr eaLnBrk="1" hangingPunct="1"/>
            <a:r>
              <a:rPr lang="en-US" altLang="en-US" sz="1200"/>
              <a:t>© The General of The Salvation Army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148</Words>
  <Application>Microsoft Office PowerPoint</Application>
  <PresentationFormat>Widescreen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Office Theme</vt:lpstr>
      <vt:lpstr>PowerPoint Presentation</vt:lpstr>
      <vt:lpstr>Verse 2 He walks with God who, as he onward moves, Follows the footsteps of the Lord he loves. And keeping Him forever in his view, His Saviour sees and his example too.</vt:lpstr>
      <vt:lpstr>Verse 3 He walks with God who turns his face to Heaven, And keeps the blest commands by Jesus given; His life upright, his end untroubled peace, Whom God will crown when all his labours cease.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580 He Walks With God</dc:title>
  <dc:creator>Perth Fortress</dc:creator>
  <cp:lastModifiedBy>Narelle Wheaton</cp:lastModifiedBy>
  <cp:revision>6</cp:revision>
  <dcterms:created xsi:type="dcterms:W3CDTF">2000-02-26T10:36:13Z</dcterms:created>
  <dcterms:modified xsi:type="dcterms:W3CDTF">2023-07-27T01:59:58Z</dcterms:modified>
</cp:coreProperties>
</file>